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2964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0"/>
    <p:restoredTop sz="86410"/>
  </p:normalViewPr>
  <p:slideViewPr>
    <p:cSldViewPr>
      <p:cViewPr varScale="1">
        <p:scale>
          <a:sx n="42" d="100"/>
          <a:sy n="42" d="100"/>
        </p:scale>
        <p:origin x="-2180" y="-68"/>
      </p:cViewPr>
      <p:guideLst>
        <p:guide orient="horz" pos="3024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FD51-D35C-4A59-B1AA-00862DC39C9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9A42-A186-4A8C-AB75-811C3284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4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FD51-D35C-4A59-B1AA-00862DC39C9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9A42-A186-4A8C-AB75-811C3284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0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FD51-D35C-4A59-B1AA-00862DC39C9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9A42-A186-4A8C-AB75-811C3284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5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FD51-D35C-4A59-B1AA-00862DC39C9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9A42-A186-4A8C-AB75-811C3284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2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FD51-D35C-4A59-B1AA-00862DC39C9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9A42-A186-4A8C-AB75-811C3284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4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FD51-D35C-4A59-B1AA-00862DC39C9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9A42-A186-4A8C-AB75-811C3284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FD51-D35C-4A59-B1AA-00862DC39C9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9A42-A186-4A8C-AB75-811C3284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1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FD51-D35C-4A59-B1AA-00862DC39C9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9A42-A186-4A8C-AB75-811C3284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6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FD51-D35C-4A59-B1AA-00862DC39C9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9A42-A186-4A8C-AB75-811C3284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1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FD51-D35C-4A59-B1AA-00862DC39C9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9A42-A186-4A8C-AB75-811C3284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6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FD51-D35C-4A59-B1AA-00862DC39C9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9A42-A186-4A8C-AB75-811C3284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0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9FD51-D35C-4A59-B1AA-00862DC39C9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E9A42-A186-4A8C-AB75-811C3284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4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145"/>
            <a:ext cx="7315200" cy="38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455"/>
            <a:ext cx="7315200" cy="913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6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DIR</dc:creator>
  <cp:lastModifiedBy>DIR</cp:lastModifiedBy>
  <cp:revision>2</cp:revision>
  <cp:lastPrinted>2012-03-26T17:56:51Z</cp:lastPrinted>
  <dcterms:created xsi:type="dcterms:W3CDTF">2012-03-26T17:48:21Z</dcterms:created>
  <dcterms:modified xsi:type="dcterms:W3CDTF">2012-03-26T18:00:08Z</dcterms:modified>
</cp:coreProperties>
</file>